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_powerpoint_previ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0A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appi_logo_horizontal_negativ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320040"/>
            <a:ext cx="4023360" cy="76809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1325880"/>
            <a:ext cx="7498079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400" b="1">
                <a:solidFill>
                  <a:srgbClr val="FFFFFF"/>
                </a:solidFill>
              </a:rPr>
              <a:t>Agenda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148840"/>
            <a:ext cx="960120" cy="36576"/>
          </a:xfrm>
          <a:prstGeom prst="rect">
            <a:avLst/>
          </a:prstGeom>
          <a:solidFill>
            <a:srgbClr val="B889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3108960"/>
            <a:ext cx="10515600" cy="2926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7F4EE"/>
                </a:solidFill>
              </a:defRPr>
            </a:pPr>
            <a:r>
              <a:t>Contexto da pre-ideia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O problema anterior ao projeto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Metodo APPI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Sete perguntas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Entregaveis e proximos passos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0A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appi_logo_horizontal_negativ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320040"/>
            <a:ext cx="4023360" cy="76809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1325880"/>
            <a:ext cx="7498079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400" b="1">
                <a:solidFill>
                  <a:srgbClr val="FFFFFF"/>
                </a:solidFill>
              </a:rPr>
              <a:t>O problema anterior ao projeto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148840"/>
            <a:ext cx="960120" cy="36576"/>
          </a:xfrm>
          <a:prstGeom prst="rect">
            <a:avLst/>
          </a:prstGeom>
          <a:solidFill>
            <a:srgbClr val="B889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9509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F7F4EE"/>
                </a:solidFill>
              </a:rPr>
              <a:t>Muitas ideias nao travam na execucao. Elas se perdem antes.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108960"/>
            <a:ext cx="10515600" cy="2926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7F4EE"/>
                </a:solidFill>
              </a:defRPr>
            </a:pPr>
            <a:r>
              <a:t>Pensamentos, desejos e hipoteses aparecem misturados.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Canvas, pitch e MVP chegam cedo demais.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Antes de validar, e preciso entender do que a ideia e feita.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0A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appi_logo_horizontal_negativ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320040"/>
            <a:ext cx="4023360" cy="76809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1325880"/>
            <a:ext cx="7498079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400" b="1">
                <a:solidFill>
                  <a:srgbClr val="FFFFFF"/>
                </a:solidFill>
              </a:rPr>
              <a:t>O que e o Metodo APPI?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148840"/>
            <a:ext cx="960120" cy="36576"/>
          </a:xfrm>
          <a:prstGeom prst="rect">
            <a:avLst/>
          </a:prstGeom>
          <a:solidFill>
            <a:srgbClr val="B889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9509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F7F4EE"/>
                </a:solidFill>
              </a:rPr>
              <a:t>Diagnostico de Pre-Ideia para organizar pensamentos antes da ideia pronta.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108960"/>
            <a:ext cx="10515600" cy="2926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7F4EE"/>
                </a:solidFill>
              </a:defRPr>
            </a:pPr>
            <a:r>
              <a:t>Organiza pensamentos, visoes e insights ainda brutos.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Separa o que esta misturado.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Revela dependencias, lacunas e perguntas criticas.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Mostra o que precisa ser trabalhado antes da ideia final.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0A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appi_logo_horizontal_negativ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320040"/>
            <a:ext cx="4023360" cy="76809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1325880"/>
            <a:ext cx="7498079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400" b="1">
                <a:solidFill>
                  <a:srgbClr val="FFFFFF"/>
                </a:solidFill>
              </a:rPr>
              <a:t>Sete perguntas APPI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148840"/>
            <a:ext cx="960120" cy="36576"/>
          </a:xfrm>
          <a:prstGeom prst="rect">
            <a:avLst/>
          </a:prstGeom>
          <a:solidFill>
            <a:srgbClr val="B889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3108960"/>
            <a:ext cx="10515600" cy="2926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7F4EE"/>
                </a:solidFill>
              </a:defRPr>
            </a:pPr>
            <a:r>
              <a:t>O que existe dentro dessa pre-ideia?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O que esta misturado?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Que dimensoes essa pre-ideia conecta?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O que precisa existir antes para essa ideia existir depois?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Qual peca escondida sustenta a ideia inteira?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O que ainda nao existe?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Quais perguntas precisam ser respondidas agora?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0A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appi_logo_horizontal_negativ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320040"/>
            <a:ext cx="4023360" cy="76809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1325880"/>
            <a:ext cx="7498079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400" b="1">
                <a:solidFill>
                  <a:srgbClr val="FFFFFF"/>
                </a:solidFill>
              </a:rPr>
              <a:t>Mapa APPI da Pre-Ideia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148840"/>
            <a:ext cx="960120" cy="36576"/>
          </a:xfrm>
          <a:prstGeom prst="rect">
            <a:avLst/>
          </a:prstGeom>
          <a:solidFill>
            <a:srgbClr val="B889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9509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F7F4EE"/>
                </a:solidFill>
              </a:rPr>
              <a:t>Entregavel principal para estruturar a pre-ideia.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108960"/>
            <a:ext cx="10515600" cy="2926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7F4EE"/>
                </a:solidFill>
              </a:defRPr>
            </a:pPr>
            <a:r>
              <a:t>Sintese da pre-ideia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Separacao por camadas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Dependencias e lacunas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Peca escondida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Perguntas de evolucao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0A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appi_logo_horizontal_negativ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320040"/>
            <a:ext cx="4023360" cy="76809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1325880"/>
            <a:ext cx="7498079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400" b="1">
                <a:solidFill>
                  <a:srgbClr val="FFFFFF"/>
                </a:solidFill>
              </a:rPr>
              <a:t>Oferta beta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148840"/>
            <a:ext cx="960120" cy="36576"/>
          </a:xfrm>
          <a:prstGeom prst="rect">
            <a:avLst/>
          </a:prstGeom>
          <a:solidFill>
            <a:srgbClr val="B889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9509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F7F4EE"/>
                </a:solidFill>
              </a:rPr>
              <a:t>Ponto de entrada recomendado.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108960"/>
            <a:ext cx="10515600" cy="2926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7F4EE"/>
                </a:solidFill>
              </a:defRPr>
            </a:pPr>
            <a:r>
              <a:t>Diagnostico de Pre-Ideia - R$ 297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Leitura inicial da pre-ideia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Confusoes centrais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Perguntas criticas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Proximos passos recomendados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0A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appi_logo_horizontal_negativ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" y="320040"/>
            <a:ext cx="4023360" cy="76809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1325880"/>
            <a:ext cx="7498079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400" b="1">
                <a:solidFill>
                  <a:srgbClr val="FFFFFF"/>
                </a:solidFill>
              </a:rPr>
              <a:t>Encerramento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2148840"/>
            <a:ext cx="960120" cy="36576"/>
          </a:xfrm>
          <a:prstGeom prst="rect">
            <a:avLst/>
          </a:prstGeom>
          <a:solidFill>
            <a:srgbClr val="B8894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31520" y="2377440"/>
            <a:ext cx="9509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F7F4EE"/>
                </a:solidFill>
              </a:rPr>
              <a:t>O que precisa existir antes para essa ideia existir depois?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108960"/>
            <a:ext cx="10515600" cy="2926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7F4EE"/>
                </a:solidFill>
              </a:defRPr>
            </a:pPr>
            <a:r>
              <a:t>Metodo APPI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Arquitetura de Pensamentos para Pre-Ideias</a:t>
            </a:r>
          </a:p>
          <a:p>
            <a:pPr>
              <a:defRPr sz="2000">
                <a:solidFill>
                  <a:srgbClr val="F7F4EE"/>
                </a:solidFill>
              </a:defRPr>
            </a:pPr>
            <a:r>
              <a:t>Contato: [preencher]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